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04" r:id="rId2"/>
    <p:sldId id="499" r:id="rId3"/>
    <p:sldId id="511" r:id="rId4"/>
    <p:sldId id="500" r:id="rId5"/>
    <p:sldId id="510" r:id="rId6"/>
    <p:sldId id="512" r:id="rId7"/>
    <p:sldId id="497" r:id="rId8"/>
    <p:sldId id="495" r:id="rId9"/>
    <p:sldId id="491" r:id="rId10"/>
    <p:sldId id="494" r:id="rId11"/>
    <p:sldId id="509" r:id="rId12"/>
    <p:sldId id="493" r:id="rId13"/>
    <p:sldId id="471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5"/>
    <a:srgbClr val="D60093"/>
    <a:srgbClr val="008080"/>
    <a:srgbClr val="9C5ACE"/>
    <a:srgbClr val="C39BE1"/>
    <a:srgbClr val="AE77D7"/>
    <a:srgbClr val="A365D1"/>
    <a:srgbClr val="9751CB"/>
    <a:srgbClr val="8439B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8" autoAdjust="0"/>
    <p:restoredTop sz="94495" autoAdjust="0"/>
  </p:normalViewPr>
  <p:slideViewPr>
    <p:cSldViewPr>
      <p:cViewPr>
        <p:scale>
          <a:sx n="120" d="100"/>
          <a:sy n="120" d="100"/>
        </p:scale>
        <p:origin x="-924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558" y="79521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27" y="14286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1337" y="173355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o WORSHIP at</a:t>
            </a:r>
            <a:endParaRPr lang="en-US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06" y="2581625"/>
            <a:ext cx="912662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800" b="1" dirty="0" smtClean="0">
                <a:ln>
                  <a:solidFill>
                    <a:srgbClr val="7030A0"/>
                  </a:solidFill>
                </a:ln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Eldridge United Methodist Church</a:t>
            </a:r>
            <a:endParaRPr lang="en-US" sz="7800" b="1" dirty="0">
              <a:ln>
                <a:solidFill>
                  <a:srgbClr val="7030A0"/>
                </a:solidFill>
              </a:ln>
              <a:solidFill>
                <a:srgbClr val="0099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  <a:p>
            <a:endParaRPr lang="en-US" sz="7800" dirty="0"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7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" y="57150"/>
            <a:ext cx="9083040" cy="5038724"/>
          </a:xfrm>
          <a:prstGeom prst="rect">
            <a:avLst/>
          </a:prstGeom>
          <a:solidFill>
            <a:srgbClr val="F3FFFF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920" y="0"/>
            <a:ext cx="885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4B0096"/>
                </a:solidFill>
                <a:latin typeface="Rockwell Extra Bold" panose="02060903040505020403" pitchFamily="18" charset="0"/>
              </a:rPr>
              <a:t>MAY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at the</a:t>
            </a:r>
            <a:endParaRPr lang="en-US" sz="4800" b="1" i="1" dirty="0">
              <a:solidFill>
                <a:schemeClr val="tx1">
                  <a:lumMod val="65000"/>
                  <a:lumOff val="3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6" y="917450"/>
            <a:ext cx="7082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800" b="1" dirty="0" smtClean="0">
                <a:solidFill>
                  <a:srgbClr val="CC00CC"/>
                </a:solidFill>
                <a:latin typeface="Luna" pitchFamily="2" charset="0"/>
              </a:rPr>
              <a:t>FOOD PANTRY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916155"/>
            <a:ext cx="8767321" cy="2286227"/>
            <a:chOff x="-567370" y="3564379"/>
            <a:chExt cx="6396479" cy="2286227"/>
          </a:xfrm>
        </p:grpSpPr>
        <p:sp>
          <p:nvSpPr>
            <p:cNvPr id="5" name="TextBox 4"/>
            <p:cNvSpPr txBox="1"/>
            <p:nvPr/>
          </p:nvSpPr>
          <p:spPr>
            <a:xfrm>
              <a:off x="-567370" y="4527167"/>
              <a:ext cx="6396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Foods for Summer</a:t>
              </a:r>
              <a:endParaRPr lang="en-US" sz="8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544510" y="3564379"/>
              <a:ext cx="6373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Kid-Friendly</a:t>
              </a:r>
              <a:endParaRPr lang="en-US" sz="8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Gill Sans MT Condensed" panose="020B0506020104020203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85800" y="2576512"/>
            <a:ext cx="5562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60" y="2102786"/>
            <a:ext cx="1501140" cy="1684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3ED"/>
              </a:clrFrom>
              <a:clrTo>
                <a:srgbClr val="F8F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94" y="1452121"/>
            <a:ext cx="1492789" cy="1440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58" y="2633501"/>
            <a:ext cx="866775" cy="1419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414">
            <a:off x="5090118" y="3885265"/>
            <a:ext cx="1470660" cy="708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11" y="2352342"/>
            <a:ext cx="828675" cy="1400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43" y="2595562"/>
            <a:ext cx="104394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47" y="3149917"/>
            <a:ext cx="1353425" cy="11807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51" y="3637263"/>
            <a:ext cx="967740" cy="13868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13" y="3455912"/>
            <a:ext cx="981075" cy="1409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42" y="3969517"/>
            <a:ext cx="1295430" cy="10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" y="3619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Gotta</a:t>
            </a:r>
            <a:r>
              <a:rPr lang="en-US" sz="8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 Grad?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latin typeface="Architects Daught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90211"/>
            <a:ext cx="5076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Please notify the church office by </a:t>
            </a:r>
          </a:p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May 1</a:t>
            </a:r>
            <a:endParaRPr lang="en-US" sz="6000" b="1" dirty="0">
              <a:solidFill>
                <a:schemeClr val="accent2">
                  <a:lumMod val="40000"/>
                  <a:lumOff val="60000"/>
                </a:schemeClr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971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Not feeling well?  Out of town?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633" y="1665625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Sunday Worship is always recorded and available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in its entirety on our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Website or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FaceBook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 page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by Monday morning.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05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 matter the reason, we miss you when you aren’t in church. 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39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However</a:t>
            </a:r>
            <a:r>
              <a:rPr lang="en-US" sz="4000" dirty="0">
                <a:latin typeface="Freestyle Script" panose="030804020302050B0404" pitchFamily="66" charset="0"/>
              </a:rPr>
              <a:t>, </a:t>
            </a:r>
            <a:r>
              <a:rPr lang="en-US" sz="4000" u="sng" dirty="0">
                <a:latin typeface="Freestyle Script" panose="030804020302050B0404" pitchFamily="66" charset="0"/>
              </a:rPr>
              <a:t>you</a:t>
            </a:r>
            <a:r>
              <a:rPr lang="en-US" sz="4000" dirty="0">
                <a:latin typeface="Freestyle Script" panose="030804020302050B0404" pitchFamily="66" charset="0"/>
              </a:rPr>
              <a:t> don’t need to miss </a:t>
            </a:r>
            <a:r>
              <a:rPr lang="en-US" sz="4000" dirty="0" smtClean="0">
                <a:latin typeface="Freestyle Script" panose="030804020302050B0404" pitchFamily="66" charset="0"/>
              </a:rPr>
              <a:t>church . . .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8186"/>
            <a:ext cx="2903833" cy="29527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16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701"/>
            <a:ext cx="91948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g</a:t>
            </a:r>
            <a:endParaRPr lang="en-US" sz="5800" dirty="0">
              <a:ln>
                <a:solidFill>
                  <a:schemeClr val="tx1"/>
                </a:solidFill>
              </a:ln>
              <a:solidFill>
                <a:srgbClr val="DC5693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049">
            <a:off x="443421" y="-48313"/>
            <a:ext cx="5568322" cy="29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651"/>
            <a:ext cx="8991600" cy="49546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Google Shape;92;p1"/>
          <p:cNvSpPr txBox="1"/>
          <p:nvPr/>
        </p:nvSpPr>
        <p:spPr>
          <a:xfrm>
            <a:off x="762000" y="209550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Hello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Visitors!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343150"/>
            <a:ext cx="2333625" cy="263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9212"/>
            <a:ext cx="762000" cy="119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409838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Aft>
                <a:spcPts val="1200"/>
              </a:spcAft>
            </a:pP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Help us to get to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know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by putting </a:t>
            </a:r>
            <a:r>
              <a:rPr lang="en-US" sz="4800" dirty="0" smtClean="0">
                <a:solidFill>
                  <a:srgbClr val="6699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ALL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your contact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info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on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the attendance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sheet.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89" y="-13749"/>
            <a:ext cx="9145989" cy="5396389"/>
            <a:chOff x="-1990" y="0"/>
            <a:chExt cx="9145989" cy="53963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90" y="0"/>
              <a:ext cx="9145989" cy="51668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6700"/>
                      </a14:imgEffect>
                      <a14:imgEffect>
                        <a14:saturation sa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216" y="2184310"/>
              <a:ext cx="6877050" cy="3212079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38100" y="-687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28575"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  <a:endParaRPr lang="en-US" sz="8000" dirty="0">
              <a:ln w="28575"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32" y="4242090"/>
            <a:ext cx="957668" cy="92476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Group 4"/>
          <p:cNvGrpSpPr/>
          <p:nvPr/>
        </p:nvGrpSpPr>
        <p:grpSpPr>
          <a:xfrm>
            <a:off x="1761860" y="728504"/>
            <a:ext cx="7038146" cy="4115559"/>
            <a:chOff x="2631416" y="1120677"/>
            <a:chExt cx="7038146" cy="4115559"/>
          </a:xfrm>
        </p:grpSpPr>
        <p:sp>
          <p:nvSpPr>
            <p:cNvPr id="15" name="TextBox 14"/>
            <p:cNvSpPr txBox="1"/>
            <p:nvPr/>
          </p:nvSpPr>
          <p:spPr>
            <a:xfrm>
              <a:off x="2916337" y="3264761"/>
              <a:ext cx="670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b="1" u="sng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b="1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8439B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Ben &amp; Karen Apple</a:t>
              </a:r>
              <a:endParaRPr lang="en-US" sz="4800" b="1" dirty="0">
                <a:solidFill>
                  <a:srgbClr val="8439BD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2538" y="1120677"/>
              <a:ext cx="662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b="1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C39BE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Lynn Reth</a:t>
              </a:r>
              <a:endParaRPr lang="en-US" sz="4800" b="1" dirty="0">
                <a:solidFill>
                  <a:srgbClr val="C39BE1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1416" y="4035907"/>
              <a:ext cx="6990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Treats</a:t>
              </a:r>
              <a:r>
                <a:rPr lang="en-US" sz="3600" b="1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 smtClean="0">
                  <a:solidFill>
                    <a:srgbClr val="5A278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solidFill>
                    <a:srgbClr val="5A278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Kelly C &amp; Marianne D</a:t>
              </a:r>
              <a:endParaRPr lang="en-US" sz="4800" b="1" dirty="0">
                <a:solidFill>
                  <a:srgbClr val="7030A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3061" y="2562734"/>
              <a:ext cx="6966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TV Screens</a:t>
              </a:r>
              <a:r>
                <a:rPr lang="en-US" sz="3600" b="1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Cj</a:t>
              </a:r>
              <a:r>
                <a:rPr lang="en-US" sz="4800" b="1" dirty="0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Albertson</a:t>
              </a:r>
              <a:endParaRPr lang="en-US" sz="4400" b="1" dirty="0">
                <a:solidFill>
                  <a:srgbClr val="9C5ACE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8517" y="1824216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b="1" u="sng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Pianist</a:t>
              </a:r>
              <a:r>
                <a:rPr lang="en-US" sz="3600" b="1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AE77D7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Linda Reickard</a:t>
              </a:r>
              <a:endParaRPr lang="en-US" sz="4800" b="1" dirty="0">
                <a:solidFill>
                  <a:srgbClr val="AE77D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8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5" y="417195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Aft>
                <a:spcPts val="1200"/>
              </a:spcAft>
            </a:pPr>
            <a:r>
              <a:rPr lang="en-US" sz="4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D4A0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“Parables of Jesus”</a:t>
            </a:r>
            <a:endParaRPr lang="en-US" sz="4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D4A0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11" name="Google Shape;92;p1"/>
          <p:cNvSpPr txBox="1"/>
          <p:nvPr/>
        </p:nvSpPr>
        <p:spPr>
          <a:xfrm>
            <a:off x="117282" y="3105150"/>
            <a:ext cx="8077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Today’s Topic: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969" y="343114"/>
            <a:ext cx="8864792" cy="2762036"/>
            <a:chOff x="117282" y="123658"/>
            <a:chExt cx="8864792" cy="2762036"/>
          </a:xfrm>
        </p:grpSpPr>
        <p:grpSp>
          <p:nvGrpSpPr>
            <p:cNvPr id="3" name="Group 2"/>
            <p:cNvGrpSpPr/>
            <p:nvPr/>
          </p:nvGrpSpPr>
          <p:grpSpPr>
            <a:xfrm>
              <a:off x="117282" y="123658"/>
              <a:ext cx="8864792" cy="2762036"/>
              <a:chOff x="117282" y="123658"/>
              <a:chExt cx="8864792" cy="27620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82" y="209550"/>
                <a:ext cx="6227329" cy="267614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29000" y="123658"/>
                <a:ext cx="5553074" cy="276203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2038350"/>
              <a:ext cx="8686800" cy="847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647426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Lowvetica" pitchFamily="2" charset="0"/>
              </a:rPr>
              <a:t>Adult Sunday School</a:t>
            </a:r>
            <a:endParaRPr lang="en-US" sz="8800" b="1" dirty="0">
              <a:solidFill>
                <a:schemeClr val="bg1"/>
              </a:solidFill>
              <a:latin typeface="Low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EAA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63426"/>
            <a:ext cx="5410200" cy="461664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63426"/>
            <a:ext cx="2971800" cy="46166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9506" y="133348"/>
            <a:ext cx="5562600" cy="4924947"/>
            <a:chOff x="2999319" y="207847"/>
            <a:chExt cx="5562600" cy="4924947"/>
          </a:xfrm>
        </p:grpSpPr>
        <p:sp>
          <p:nvSpPr>
            <p:cNvPr id="10" name="TextBox 9"/>
            <p:cNvSpPr txBox="1"/>
            <p:nvPr/>
          </p:nvSpPr>
          <p:spPr>
            <a:xfrm>
              <a:off x="3038413" y="2762393"/>
              <a:ext cx="5410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7030A0"/>
                  </a:solidFill>
                  <a:latin typeface="Architects Daughter" panose="02000505000000020004" pitchFamily="2" charset="0"/>
                </a:rPr>
                <a:t>are courtesy of</a:t>
              </a:r>
              <a:endParaRPr lang="en-US" sz="4000" dirty="0">
                <a:solidFill>
                  <a:srgbClr val="7030A0"/>
                </a:solidFill>
                <a:latin typeface="Architects Daughter" panose="02000505000000020004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9319" y="207847"/>
              <a:ext cx="5562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00" dirty="0" smtClean="0">
                  <a:solidFill>
                    <a:srgbClr val="7030A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Today’s </a:t>
              </a:r>
            </a:p>
            <a:p>
              <a:pPr algn="ctr"/>
              <a:r>
                <a:rPr lang="en-US" sz="7800" b="1" dirty="0" smtClean="0">
                  <a:solidFill>
                    <a:srgbClr val="FF505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ALTAR FLOWERS</a:t>
              </a:r>
              <a:endParaRPr lang="en-US" sz="7800" b="1" dirty="0">
                <a:solidFill>
                  <a:srgbClr val="FF5050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4011" y="3563134"/>
              <a:ext cx="5410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Betty &amp; Larry</a:t>
              </a:r>
            </a:p>
            <a:p>
              <a:pPr algn="ctr"/>
              <a:r>
                <a:rPr lang="en-US" sz="4800" b="1" dirty="0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Frazee</a:t>
              </a:r>
              <a:endParaRPr lang="en-US" sz="4800" b="1" dirty="0">
                <a:solidFill>
                  <a:srgbClr val="FF5050"/>
                </a:solidFill>
                <a:latin typeface="Architects Daughter" panose="02000505000000020004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3905"/>
            <a:ext cx="38862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285750"/>
            <a:ext cx="8686800" cy="4572000"/>
          </a:xfrm>
          <a:prstGeom prst="rect">
            <a:avLst/>
          </a:prstGeom>
          <a:solidFill>
            <a:srgbClr val="FFF4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CHRISTY" panose="02000000000000000000" pitchFamily="2" charset="0"/>
                <a:cs typeface="Arial" pitchFamily="34" charset="0"/>
              </a:rPr>
              <a:t>It’s almost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CHRISTY" panose="02000000000000000000" pitchFamily="2" charset="0"/>
                <a:cs typeface="Arial" pitchFamily="34" charset="0"/>
              </a:rPr>
              <a:t> </a:t>
            </a:r>
            <a:r>
              <a:rPr kumimoji="0" lang="en-US" altLang="en-US" sz="360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(...but not quite!)  </a:t>
            </a: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CHRISTY" panose="02000000000000000000" pitchFamily="2" charset="0"/>
                <a:cs typeface="Arial" pitchFamily="34" charset="0"/>
              </a:rPr>
              <a:t>too late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have your photo taken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for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cs typeface="Arial" pitchFamily="34" charset="0"/>
              </a:rPr>
              <a:t>Sign Up Online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cs typeface="Arial" pitchFamily="34" charset="0"/>
              </a:rPr>
              <a:t>(see your bulletin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cs typeface="Arial" pitchFamily="34" charset="0"/>
              </a:rPr>
              <a:t> for instructions)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Questions?  See Karen in the Gathering Area after church</a:t>
            </a:r>
            <a:endParaRPr kumimoji="0" lang="en-US" alt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-1555759" y="4756559"/>
            <a:ext cx="1555759" cy="773879"/>
            <a:chOff x="111173173" y="111425453"/>
            <a:chExt cx="1555389" cy="723085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352083">
              <a:off x="111475669" y="111465835"/>
              <a:ext cx="1155613" cy="4960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1773066">
              <a:off x="111231074" y="111544852"/>
              <a:ext cx="628734" cy="4960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6640546">
              <a:off x="112004384" y="111424360"/>
              <a:ext cx="723085" cy="7252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573125">
              <a:off x="111173173" y="111735326"/>
              <a:ext cx="983419" cy="38930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600" y="285750"/>
            <a:ext cx="8686800" cy="4572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church directory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7583"/>
            <a:ext cx="5515461" cy="241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20509564">
            <a:off x="704856" y="2082200"/>
            <a:ext cx="1400593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  <a:p>
            <a:pPr algn="ctr"/>
            <a:r>
              <a:rPr lang="en-US" sz="40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&amp; 3</a:t>
            </a:r>
            <a:endParaRPr lang="en-US" sz="4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“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The  </a:t>
              </a:r>
              <a:r>
                <a:rPr lang="en-US" sz="4000" b="1" dirty="0" smtClean="0"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the </a:t>
              </a:r>
              <a:endParaRPr lang="en-US" sz="4800" b="1" dirty="0" smtClean="0">
                <a:latin typeface="KG True Colors" panose="02000506000000020003" pitchFamily="2" charset="0"/>
              </a:endParaRPr>
            </a:p>
            <a:p>
              <a:pPr algn="ctr"/>
              <a:r>
                <a:rPr lang="en-US" sz="4800" b="1" dirty="0" smtClean="0">
                  <a:latin typeface="KG True Colors" panose="02000506000000020003" pitchFamily="2" charset="0"/>
                </a:rPr>
                <a:t>Eldridge </a:t>
              </a:r>
              <a:r>
                <a:rPr lang="en-US" sz="4800" b="1" dirty="0">
                  <a:latin typeface="KG True Colors" panose="02000506000000020003" pitchFamily="2" charset="0"/>
                </a:rPr>
                <a:t>United Methodist Church</a:t>
              </a:r>
            </a:p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is to be a community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loving disciples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who </a:t>
              </a:r>
              <a:r>
                <a:rPr lang="en-US" sz="4800" b="1" dirty="0">
                  <a:latin typeface="KG True Colors" panose="02000506000000020003" pitchFamily="2" charset="0"/>
                </a:rPr>
                <a:t>proclaim and live love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82" y="526764"/>
            <a:ext cx="913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Yard Sale" panose="00000400000000000000" pitchFamily="2" charset="0"/>
              </a:rPr>
              <a:t>RUMMAGE SALE</a:t>
            </a:r>
            <a:endParaRPr lang="en-US" sz="8000" dirty="0">
              <a:solidFill>
                <a:srgbClr val="C00000"/>
              </a:solidFill>
              <a:latin typeface="Yard Sale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4" y="65099"/>
            <a:ext cx="907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EUMC Annual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37441" y="3391231"/>
            <a:ext cx="3962400" cy="0"/>
          </a:xfrm>
          <a:prstGeom prst="line">
            <a:avLst/>
          </a:prstGeom>
          <a:ln w="28575">
            <a:solidFill>
              <a:srgbClr val="BE8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343400" y="1600200"/>
            <a:ext cx="5400675" cy="3543300"/>
            <a:chOff x="4343400" y="1600200"/>
            <a:chExt cx="5400675" cy="3543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600200"/>
              <a:ext cx="5400675" cy="35433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4343401" y="41719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3540740"/>
            <a:ext cx="4942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Brush Script MT" panose="03060802040406070304" pitchFamily="66" charset="0"/>
              </a:rPr>
              <a:t>Thank You!</a:t>
            </a:r>
            <a:endParaRPr lang="en-US" sz="8800" b="1" dirty="0" smtClean="0">
              <a:solidFill>
                <a:srgbClr val="C00000"/>
              </a:solidFill>
              <a:latin typeface="DJB Yard Sale Marker" panose="020005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3879" y="1506441"/>
            <a:ext cx="4928483" cy="2026738"/>
            <a:chOff x="166853" y="1949501"/>
            <a:chExt cx="4928483" cy="2026738"/>
          </a:xfrm>
        </p:grpSpPr>
        <p:sp>
          <p:nvSpPr>
            <p:cNvPr id="6" name="TextBox 5"/>
            <p:cNvSpPr txBox="1"/>
            <p:nvPr/>
          </p:nvSpPr>
          <p:spPr>
            <a:xfrm>
              <a:off x="205812" y="1949501"/>
              <a:ext cx="4889524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dirty="0">
                  <a:latin typeface="DJB Yard Sale Marker" panose="02000500000000000000" pitchFamily="2" charset="0"/>
                </a:rPr>
                <a:t>w</a:t>
              </a:r>
              <a:r>
                <a:rPr lang="en-US" sz="5400" dirty="0" smtClean="0">
                  <a:latin typeface="DJB Yard Sale Marker" panose="02000500000000000000" pitchFamily="2" charset="0"/>
                </a:rPr>
                <a:t>as a HUGE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853" y="2741286"/>
              <a:ext cx="4889524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dirty="0">
                  <a:latin typeface="DJB Yard Sale Marker" panose="02000500000000000000" pitchFamily="2" charset="0"/>
                </a:rPr>
                <a:t>s</a:t>
              </a:r>
              <a:r>
                <a:rPr lang="en-US" sz="5400" dirty="0" smtClean="0">
                  <a:latin typeface="DJB Yard Sale Marker" panose="02000500000000000000" pitchFamily="2" charset="0"/>
                </a:rPr>
                <a:t>uccess!</a:t>
              </a:r>
              <a:endParaRPr lang="en-US" sz="5400" dirty="0" smtClean="0">
                <a:latin typeface="DJB Yard Sale Marker" panose="02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9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576" y="0"/>
            <a:ext cx="917257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628" y="163495"/>
            <a:ext cx="8839200" cy="4876800"/>
          </a:xfrm>
          <a:prstGeom prst="rect">
            <a:avLst/>
          </a:prstGeom>
          <a:noFill/>
          <a:ln>
            <a:solidFill>
              <a:srgbClr val="2A2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57" y="1428750"/>
            <a:ext cx="8858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Nancy B &amp; </a:t>
            </a:r>
            <a:r>
              <a:rPr lang="en-US" sz="4400" b="1" dirty="0" smtClean="0">
                <a:solidFill>
                  <a:srgbClr val="FF000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?????</a:t>
            </a:r>
            <a:endParaRPr lang="en-US" sz="4400" b="1" dirty="0">
              <a:solidFill>
                <a:srgbClr val="FF0000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Pianist</a:t>
            </a:r>
            <a:r>
              <a:rPr lang="en-US" sz="3600" dirty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Kathy Dawson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Keith Riewerts</a:t>
            </a:r>
            <a:endParaRPr lang="en-US" sz="3600" u="sng" dirty="0" smtClean="0">
              <a:solidFill>
                <a:srgbClr val="2A2A1C"/>
              </a:solidFill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Cj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 Albertson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b="1" dirty="0">
                <a:solidFill>
                  <a:srgbClr val="009999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Janalee K &amp; Linda R</a:t>
            </a:r>
            <a:endParaRPr lang="en-US" sz="4400" b="1" dirty="0" smtClean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89" y="1634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CREW for </a:t>
            </a:r>
            <a:r>
              <a:rPr lang="en-US" sz="72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May </a:t>
            </a:r>
            <a:r>
              <a:rPr lang="en-US" sz="7200" dirty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5</a:t>
            </a:r>
            <a:r>
              <a:rPr lang="en-US" sz="7200" baseline="300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th</a:t>
            </a:r>
            <a:endParaRPr lang="en-US" sz="7200" dirty="0" smtClean="0">
              <a:ln>
                <a:solidFill>
                  <a:srgbClr val="6C607E"/>
                </a:solidFill>
              </a:ln>
              <a:solidFill>
                <a:srgbClr val="009999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4133" y="1480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CREW for </a:t>
            </a:r>
            <a:r>
              <a:rPr lang="en-US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May </a:t>
            </a:r>
            <a:r>
              <a:rPr lang="en-US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5</a:t>
            </a:r>
            <a:r>
              <a:rPr lang="en-US" sz="7200" baseline="30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th</a:t>
            </a:r>
            <a:endParaRPr lang="en-US" sz="7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877A9A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1774332">
            <a:off x="5724495" y="1895370"/>
            <a:ext cx="2743201" cy="1842033"/>
            <a:chOff x="5750363" y="2286844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363" y="2286844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9416" flipV="1">
            <a:off x="6156812" y="1078032"/>
            <a:ext cx="2265569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12888</TotalTime>
  <Words>245</Words>
  <Application>Microsoft Office PowerPoint</Application>
  <PresentationFormat>On-screen Show (16:9)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1566</cp:revision>
  <dcterms:created xsi:type="dcterms:W3CDTF">2018-06-07T15:56:17Z</dcterms:created>
  <dcterms:modified xsi:type="dcterms:W3CDTF">2024-04-26T17:47:17Z</dcterms:modified>
</cp:coreProperties>
</file>